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9" r:id="rId6"/>
    <p:sldId id="270" r:id="rId7"/>
    <p:sldId id="26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63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5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43B1683-9BF5-44DA-BD68-6C645AA16A22}" type="datetimeFigureOut">
              <a:rPr lang="nl-NL" smtClean="0"/>
              <a:t>23-03-20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E57B2A4-0B36-4F06-A6BF-BFA22ADF1C8E}" type="slidenum">
              <a:rPr lang="nl-NL" smtClean="0"/>
              <a:t>‹nr.›</a:t>
            </a:fld>
            <a:endParaRPr lang="nl-NL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311096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1683-9BF5-44DA-BD68-6C645AA16A22}" type="datetimeFigureOut">
              <a:rPr lang="nl-NL" smtClean="0"/>
              <a:t>23-03-20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7B2A4-0B36-4F06-A6BF-BFA22ADF1C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6540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1683-9BF5-44DA-BD68-6C645AA16A22}" type="datetimeFigureOut">
              <a:rPr lang="nl-NL" smtClean="0"/>
              <a:t>23-03-20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7B2A4-0B36-4F06-A6BF-BFA22ADF1C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566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1683-9BF5-44DA-BD68-6C645AA16A22}" type="datetimeFigureOut">
              <a:rPr lang="nl-NL" smtClean="0"/>
              <a:t>23-03-20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7B2A4-0B36-4F06-A6BF-BFA22ADF1C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9520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43B1683-9BF5-44DA-BD68-6C645AA16A22}" type="datetimeFigureOut">
              <a:rPr lang="nl-NL" smtClean="0"/>
              <a:t>23-03-20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57B2A4-0B36-4F06-A6BF-BFA22ADF1C8E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7220806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1683-9BF5-44DA-BD68-6C645AA16A22}" type="datetimeFigureOut">
              <a:rPr lang="nl-NL" smtClean="0"/>
              <a:t>23-03-20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7B2A4-0B36-4F06-A6BF-BFA22ADF1C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1566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1683-9BF5-44DA-BD68-6C645AA16A22}" type="datetimeFigureOut">
              <a:rPr lang="nl-NL" smtClean="0"/>
              <a:t>23-03-20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7B2A4-0B36-4F06-A6BF-BFA22ADF1C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1742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1683-9BF5-44DA-BD68-6C645AA16A22}" type="datetimeFigureOut">
              <a:rPr lang="nl-NL" smtClean="0"/>
              <a:t>23-03-20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7B2A4-0B36-4F06-A6BF-BFA22ADF1C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7533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1683-9BF5-44DA-BD68-6C645AA16A22}" type="datetimeFigureOut">
              <a:rPr lang="nl-NL" smtClean="0"/>
              <a:t>23-03-20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7B2A4-0B36-4F06-A6BF-BFA22ADF1C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693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43B1683-9BF5-44DA-BD68-6C645AA16A22}" type="datetimeFigureOut">
              <a:rPr lang="nl-NL" smtClean="0"/>
              <a:t>23-03-20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57B2A4-0B36-4F06-A6BF-BFA22ADF1C8E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03599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43B1683-9BF5-44DA-BD68-6C645AA16A22}" type="datetimeFigureOut">
              <a:rPr lang="nl-NL" smtClean="0"/>
              <a:t>23-03-20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57B2A4-0B36-4F06-A6BF-BFA22ADF1C8E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3022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143B1683-9BF5-44DA-BD68-6C645AA16A22}" type="datetimeFigureOut">
              <a:rPr lang="nl-NL" smtClean="0"/>
              <a:t>23-03-20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CE57B2A4-0B36-4F06-A6BF-BFA22ADF1C8E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70716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Toekomstig Beroep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Les 10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5563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Terugblik</a:t>
            </a:r>
            <a:endParaRPr lang="nl-NL" dirty="0"/>
          </a:p>
        </p:txBody>
      </p:sp>
      <p:pic>
        <p:nvPicPr>
          <p:cNvPr id="1026" name="Picture 2" descr="Afbeeldingsresultaat voor terugbl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1836078"/>
            <a:ext cx="5048250" cy="462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920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Doelen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Aan het einde van de les heb/kan ik;</a:t>
            </a:r>
            <a:br>
              <a:rPr lang="nl-NL" dirty="0" smtClean="0"/>
            </a:br>
            <a:r>
              <a:rPr lang="nl-NL" dirty="0" smtClean="0"/>
              <a:t>- Kennis kunnen maken met verschillende vervolgopleidingen die te maken hebben met de sport</a:t>
            </a:r>
            <a:br>
              <a:rPr lang="nl-NL" dirty="0" smtClean="0"/>
            </a:br>
            <a:r>
              <a:rPr lang="nl-NL" dirty="0" smtClean="0"/>
              <a:t>- Mij verdiept in een opleiding die binnen mijn interesses valt</a:t>
            </a:r>
            <a:br>
              <a:rPr lang="nl-NL" dirty="0" smtClean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4218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Beroepen binnen de sport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Niveau 3</a:t>
            </a:r>
          </a:p>
          <a:p>
            <a:pPr lvl="1"/>
            <a:r>
              <a:rPr lang="nl-NL" dirty="0" smtClean="0"/>
              <a:t>Coördinator Sport- en bewegingsagogie</a:t>
            </a:r>
          </a:p>
          <a:p>
            <a:pPr lvl="1"/>
            <a:r>
              <a:rPr lang="nl-NL" dirty="0" smtClean="0"/>
              <a:t>Sport- en bewegingsleider</a:t>
            </a:r>
          </a:p>
          <a:p>
            <a:r>
              <a:rPr lang="nl-NL" dirty="0" smtClean="0"/>
              <a:t>Niveau 4</a:t>
            </a:r>
          </a:p>
          <a:p>
            <a:pPr lvl="1"/>
            <a:r>
              <a:rPr lang="nl-NL" dirty="0" smtClean="0"/>
              <a:t>Vitaliteitsbegeleider in Zorg en Welzijn</a:t>
            </a:r>
          </a:p>
          <a:p>
            <a:pPr lvl="1"/>
            <a:r>
              <a:rPr lang="nl-NL" dirty="0" smtClean="0"/>
              <a:t>Coördinator buurt, onderwijs en sport</a:t>
            </a:r>
          </a:p>
          <a:p>
            <a:pPr lvl="1"/>
            <a:r>
              <a:rPr lang="nl-NL" dirty="0" smtClean="0"/>
              <a:t>Coördinator sport, bewegen en gezondheid</a:t>
            </a:r>
          </a:p>
          <a:p>
            <a:pPr lvl="1"/>
            <a:r>
              <a:rPr lang="nl-NL" dirty="0" smtClean="0"/>
              <a:t>Coördinator sportinstructie, training en coaching</a:t>
            </a:r>
          </a:p>
          <a:p>
            <a:pPr lvl="1"/>
            <a:r>
              <a:rPr lang="nl-NL" dirty="0" smtClean="0"/>
              <a:t>Allround coördinator-instructeur buitensport</a:t>
            </a:r>
          </a:p>
          <a:p>
            <a:endParaRPr lang="nl-NL" dirty="0"/>
          </a:p>
        </p:txBody>
      </p:sp>
      <p:pic>
        <p:nvPicPr>
          <p:cNvPr id="4" name="Picture 2" descr="Afbeeldingsresultaat voor sporten met beperking oude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567" y="2286000"/>
            <a:ext cx="3666972" cy="216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987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smtClean="0"/>
              <a:t>(10 minuten)</a:t>
            </a:r>
            <a:endParaRPr lang="nl-NL" b="1" dirty="0"/>
          </a:p>
          <a:p>
            <a:r>
              <a:rPr lang="nl-NL" dirty="0" smtClean="0"/>
              <a:t>Maak een groepje van 4</a:t>
            </a:r>
          </a:p>
          <a:p>
            <a:r>
              <a:rPr lang="nl-NL" dirty="0" smtClean="0"/>
              <a:t>Elk groepje verdiept zich in een opleiding</a:t>
            </a:r>
          </a:p>
          <a:p>
            <a:r>
              <a:rPr lang="nl-NL" dirty="0" smtClean="0"/>
              <a:t>Zoek een bijbehorende afbeelding bij deze opleiding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‘Verkoop’ d.m.v. De afbeelding jullie gekozen opleiding aan jullie klasgenoten in een minuut. Wat maakt deze opleiding zo leuk?</a:t>
            </a:r>
            <a:br>
              <a:rPr lang="nl-NL" dirty="0" smtClean="0"/>
            </a:br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741" y="685800"/>
            <a:ext cx="4195100" cy="265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508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Interesses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smtClean="0"/>
              <a:t>Zelfstandige opdracht</a:t>
            </a:r>
          </a:p>
          <a:p>
            <a:r>
              <a:rPr lang="nl-NL" dirty="0" smtClean="0"/>
              <a:t>Beantwoord de volgende vragen:</a:t>
            </a:r>
            <a:br>
              <a:rPr lang="nl-NL" dirty="0" smtClean="0"/>
            </a:br>
            <a:r>
              <a:rPr lang="nl-NL" dirty="0" smtClean="0"/>
              <a:t>- Welke opleiding spreekt jou aan?</a:t>
            </a:r>
            <a:br>
              <a:rPr lang="nl-NL" dirty="0" smtClean="0"/>
            </a:br>
            <a:r>
              <a:rPr lang="nl-NL" dirty="0" smtClean="0"/>
              <a:t>- Waarom spreekt jou deze opleiding aan?</a:t>
            </a:r>
            <a:br>
              <a:rPr lang="nl-NL" dirty="0" smtClean="0"/>
            </a:br>
            <a:r>
              <a:rPr lang="nl-NL" dirty="0" smtClean="0"/>
              <a:t>- Wat heeft deze periode bijgedragen aan jouw toekomst?</a:t>
            </a:r>
            <a:endParaRPr lang="nl-NL" dirty="0"/>
          </a:p>
          <a:p>
            <a:endParaRPr lang="nl-NL" dirty="0" smtClean="0"/>
          </a:p>
          <a:p>
            <a:r>
              <a:rPr lang="nl-NL" i="1" dirty="0" smtClean="0"/>
              <a:t>Klassikaal bespreken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290" y="4234605"/>
            <a:ext cx="7461036" cy="216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728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Zijn de doelen behaald?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Aan het einde van de les heb/kan ik;</a:t>
            </a:r>
            <a:br>
              <a:rPr lang="nl-NL" dirty="0"/>
            </a:br>
            <a:r>
              <a:rPr lang="nl-NL" dirty="0"/>
              <a:t>- Kennis kunnen maken met verschillende vervolgopleidingen die te maken hebben met de sport</a:t>
            </a:r>
            <a:br>
              <a:rPr lang="nl-NL" dirty="0"/>
            </a:br>
            <a:r>
              <a:rPr lang="nl-NL" dirty="0"/>
              <a:t>- Mij verdiept in een opleiding die binnen mijn interesses valt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9728767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Bijgesneden</Template>
  <TotalTime>64</TotalTime>
  <Words>102</Words>
  <Application>Microsoft Macintosh PowerPoint</Application>
  <PresentationFormat>Breedbeeld</PresentationFormat>
  <Paragraphs>28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9" baseType="lpstr">
      <vt:lpstr>Franklin Gothic Book</vt:lpstr>
      <vt:lpstr>Crop</vt:lpstr>
      <vt:lpstr>Toekomstig Beroep</vt:lpstr>
      <vt:lpstr>Terugblik</vt:lpstr>
      <vt:lpstr>Doelen </vt:lpstr>
      <vt:lpstr>Beroepen binnen de sport </vt:lpstr>
      <vt:lpstr>Opdracht</vt:lpstr>
      <vt:lpstr>Interesses</vt:lpstr>
      <vt:lpstr>Zijn de doelen behaald?</vt:lpstr>
    </vt:vector>
  </TitlesOfParts>
  <Company>HC-VLC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Toekomstig Beroep</dc:title>
  <dc:creator>Post, A.J. (AJP)</dc:creator>
  <cp:lastModifiedBy>Denice Sellis</cp:lastModifiedBy>
  <cp:revision>7</cp:revision>
  <dcterms:created xsi:type="dcterms:W3CDTF">2019-12-24T01:14:27Z</dcterms:created>
  <dcterms:modified xsi:type="dcterms:W3CDTF">2020-03-23T14:53:57Z</dcterms:modified>
</cp:coreProperties>
</file>